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876" r:id="rId2"/>
    <p:sldMasterId id="2147483888" r:id="rId3"/>
    <p:sldMasterId id="2147483896" r:id="rId4"/>
  </p:sldMasterIdLst>
  <p:notesMasterIdLst>
    <p:notesMasterId r:id="rId23"/>
  </p:notesMasterIdLst>
  <p:sldIdLst>
    <p:sldId id="384" r:id="rId5"/>
    <p:sldId id="389" r:id="rId6"/>
    <p:sldId id="390" r:id="rId7"/>
    <p:sldId id="391" r:id="rId8"/>
    <p:sldId id="392" r:id="rId9"/>
    <p:sldId id="393" r:id="rId10"/>
    <p:sldId id="394" r:id="rId11"/>
    <p:sldId id="395" r:id="rId12"/>
    <p:sldId id="396" r:id="rId13"/>
    <p:sldId id="397" r:id="rId14"/>
    <p:sldId id="398" r:id="rId15"/>
    <p:sldId id="399" r:id="rId16"/>
    <p:sldId id="400" r:id="rId17"/>
    <p:sldId id="401" r:id="rId18"/>
    <p:sldId id="402" r:id="rId19"/>
    <p:sldId id="403" r:id="rId20"/>
    <p:sldId id="404" r:id="rId21"/>
    <p:sldId id="405" r:id="rId2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88" autoAdjust="0"/>
  </p:normalViewPr>
  <p:slideViewPr>
    <p:cSldViewPr>
      <p:cViewPr>
        <p:scale>
          <a:sx n="74" d="100"/>
          <a:sy n="74" d="100"/>
        </p:scale>
        <p:origin x="-10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3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63112BCA-9217-49FF-8486-CCAC097A487B}" type="datetimeFigureOut">
              <a:rPr lang="it-IT"/>
              <a:pPr>
                <a:defRPr/>
              </a:pPr>
              <a:t>28/01/2014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33FA401E-AC78-4E00-B553-C7181868A6D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824" y="3886652"/>
            <a:ext cx="6400354" cy="1752451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 algn="ctr">
              <a:buNone/>
              <a:defRPr/>
            </a:lvl1pPr>
            <a:lvl2pPr marL="321374" indent="0" algn="ctr">
              <a:buNone/>
              <a:defRPr/>
            </a:lvl2pPr>
            <a:lvl3pPr marL="642750" indent="0" algn="ctr">
              <a:buNone/>
              <a:defRPr/>
            </a:lvl3pPr>
            <a:lvl4pPr marL="964124" indent="0" algn="ctr">
              <a:buNone/>
              <a:defRPr/>
            </a:lvl4pPr>
            <a:lvl5pPr marL="1285500" indent="0" algn="ctr">
              <a:buNone/>
              <a:defRPr/>
            </a:lvl5pPr>
            <a:lvl6pPr marL="1606877" indent="0" algn="ctr">
              <a:buNone/>
              <a:defRPr/>
            </a:lvl6pPr>
            <a:lvl7pPr marL="1928250" indent="0" algn="ctr">
              <a:buNone/>
              <a:defRPr/>
            </a:lvl7pPr>
            <a:lvl8pPr marL="2249626" indent="0" algn="ctr">
              <a:buNone/>
              <a:defRPr/>
            </a:lvl8pPr>
            <a:lvl9pPr marL="2571001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647" y="1600652"/>
            <a:ext cx="8228707" cy="4525119"/>
          </a:xfrm>
          <a:prstGeom prst="rect">
            <a:avLst/>
          </a:prstGeom>
        </p:spPr>
        <p:txBody>
          <a:bodyPr vert="eaVert" lIns="64274" tIns="32137" rIns="64274" bIns="32137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177" y="274588"/>
            <a:ext cx="2057176" cy="5851178"/>
          </a:xfrm>
          <a:prstGeom prst="rect">
            <a:avLst/>
          </a:prstGeom>
        </p:spPr>
        <p:txBody>
          <a:bodyPr vert="eaVert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647" y="274588"/>
            <a:ext cx="6064374" cy="5851178"/>
          </a:xfrm>
          <a:prstGeom prst="rect">
            <a:avLst/>
          </a:prstGeom>
        </p:spPr>
        <p:txBody>
          <a:bodyPr vert="eaVert" lIns="64274" tIns="32137" rIns="64274" bIns="32137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824" y="3886652"/>
            <a:ext cx="6400354" cy="1752451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 algn="ctr">
              <a:buNone/>
              <a:defRPr/>
            </a:lvl1pPr>
            <a:lvl2pPr marL="321374" indent="0" algn="ctr">
              <a:buNone/>
              <a:defRPr/>
            </a:lvl2pPr>
            <a:lvl3pPr marL="642750" indent="0" algn="ctr">
              <a:buNone/>
              <a:defRPr/>
            </a:lvl3pPr>
            <a:lvl4pPr marL="964124" indent="0" algn="ctr">
              <a:buNone/>
              <a:defRPr/>
            </a:lvl4pPr>
            <a:lvl5pPr marL="1285500" indent="0" algn="ctr">
              <a:buNone/>
              <a:defRPr/>
            </a:lvl5pPr>
            <a:lvl6pPr marL="1606877" indent="0" algn="ctr">
              <a:buNone/>
              <a:defRPr/>
            </a:lvl6pPr>
            <a:lvl7pPr marL="1928250" indent="0" algn="ctr">
              <a:buNone/>
              <a:defRPr/>
            </a:lvl7pPr>
            <a:lvl8pPr marL="2249626" indent="0" algn="ctr">
              <a:buNone/>
              <a:defRPr/>
            </a:lvl8pPr>
            <a:lvl9pPr marL="2571001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647" y="1600652"/>
            <a:ext cx="8228707" cy="4525119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189" y="4406802"/>
            <a:ext cx="7772176" cy="1361777"/>
          </a:xfrm>
          <a:prstGeom prst="rect">
            <a:avLst/>
          </a:prstGeom>
        </p:spPr>
        <p:txBody>
          <a:bodyPr vert="horz" lIns="64274" tIns="32137" rIns="64274" bIns="32137" anchor="t"/>
          <a:lstStyle>
            <a:lvl1pPr algn="l">
              <a:defRPr sz="28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400"/>
            </a:lvl1pPr>
            <a:lvl2pPr marL="321374" indent="0">
              <a:buNone/>
              <a:defRPr sz="1300"/>
            </a:lvl2pPr>
            <a:lvl3pPr marL="642750" indent="0">
              <a:buNone/>
              <a:defRPr sz="1100"/>
            </a:lvl3pPr>
            <a:lvl4pPr marL="964124" indent="0">
              <a:buNone/>
              <a:defRPr sz="1000"/>
            </a:lvl4pPr>
            <a:lvl5pPr marL="1285500" indent="0">
              <a:buNone/>
              <a:defRPr sz="1000"/>
            </a:lvl5pPr>
            <a:lvl6pPr marL="1606877" indent="0">
              <a:buNone/>
              <a:defRPr sz="1000"/>
            </a:lvl6pPr>
            <a:lvl7pPr marL="1928250" indent="0">
              <a:buNone/>
              <a:defRPr sz="1000"/>
            </a:lvl7pPr>
            <a:lvl8pPr marL="2249626" indent="0">
              <a:buNone/>
              <a:defRPr sz="1000"/>
            </a:lvl8pPr>
            <a:lvl9pPr marL="2571001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648" y="1600652"/>
            <a:ext cx="4060775" cy="4525119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5579" y="1600652"/>
            <a:ext cx="4060775" cy="4525119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700" b="1"/>
            </a:lvl1pPr>
            <a:lvl2pPr marL="321374" indent="0">
              <a:buNone/>
              <a:defRPr sz="1400" b="1"/>
            </a:lvl2pPr>
            <a:lvl3pPr marL="642750" indent="0">
              <a:buNone/>
              <a:defRPr sz="1300" b="1"/>
            </a:lvl3pPr>
            <a:lvl4pPr marL="964124" indent="0">
              <a:buNone/>
              <a:defRPr sz="1100" b="1"/>
            </a:lvl4pPr>
            <a:lvl5pPr marL="1285500" indent="0">
              <a:buNone/>
              <a:defRPr sz="1100" b="1"/>
            </a:lvl5pPr>
            <a:lvl6pPr marL="1606877" indent="0">
              <a:buNone/>
              <a:defRPr sz="1100" b="1"/>
            </a:lvl6pPr>
            <a:lvl7pPr marL="1928250" indent="0">
              <a:buNone/>
              <a:defRPr sz="1100" b="1"/>
            </a:lvl7pPr>
            <a:lvl8pPr marL="2249626" indent="0">
              <a:buNone/>
              <a:defRPr sz="1100" b="1"/>
            </a:lvl8pPr>
            <a:lvl9pPr marL="2571001" indent="0">
              <a:buNone/>
              <a:defRPr sz="1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700" b="1"/>
            </a:lvl1pPr>
            <a:lvl2pPr marL="321374" indent="0">
              <a:buNone/>
              <a:defRPr sz="1400" b="1"/>
            </a:lvl2pPr>
            <a:lvl3pPr marL="642750" indent="0">
              <a:buNone/>
              <a:defRPr sz="1300" b="1"/>
            </a:lvl3pPr>
            <a:lvl4pPr marL="964124" indent="0">
              <a:buNone/>
              <a:defRPr sz="1100" b="1"/>
            </a:lvl4pPr>
            <a:lvl5pPr marL="1285500" indent="0">
              <a:buNone/>
              <a:defRPr sz="1100" b="1"/>
            </a:lvl5pPr>
            <a:lvl6pPr marL="1606877" indent="0">
              <a:buNone/>
              <a:defRPr sz="1100" b="1"/>
            </a:lvl6pPr>
            <a:lvl7pPr marL="1928250" indent="0">
              <a:buNone/>
              <a:defRPr sz="1100" b="1"/>
            </a:lvl7pPr>
            <a:lvl8pPr marL="2249626" indent="0">
              <a:buNone/>
              <a:defRPr sz="1100" b="1"/>
            </a:lvl8pPr>
            <a:lvl9pPr marL="2571001" indent="0">
              <a:buNone/>
              <a:defRPr sz="1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52" y="273478"/>
            <a:ext cx="3008189" cy="1161975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algn="l">
              <a:defRPr sz="14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224" y="273473"/>
            <a:ext cx="5111130" cy="5852294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652" y="1435448"/>
            <a:ext cx="3008189" cy="4690318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>
              <a:buNone/>
              <a:defRPr sz="1000"/>
            </a:lvl1pPr>
            <a:lvl2pPr marL="321374" indent="0">
              <a:buNone/>
              <a:defRPr sz="800"/>
            </a:lvl2pPr>
            <a:lvl3pPr marL="642750" indent="0">
              <a:buNone/>
              <a:defRPr sz="700"/>
            </a:lvl3pPr>
            <a:lvl4pPr marL="964124" indent="0">
              <a:buNone/>
              <a:defRPr sz="600"/>
            </a:lvl4pPr>
            <a:lvl5pPr marL="1285500" indent="0">
              <a:buNone/>
              <a:defRPr sz="600"/>
            </a:lvl5pPr>
            <a:lvl6pPr marL="1606877" indent="0">
              <a:buNone/>
              <a:defRPr sz="600"/>
            </a:lvl6pPr>
            <a:lvl7pPr marL="1928250" indent="0">
              <a:buNone/>
              <a:defRPr sz="600"/>
            </a:lvl7pPr>
            <a:lvl8pPr marL="2249626" indent="0">
              <a:buNone/>
              <a:defRPr sz="600"/>
            </a:lvl8pPr>
            <a:lvl9pPr marL="2571001" indent="0">
              <a:buNone/>
              <a:defRPr sz="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647" y="1600652"/>
            <a:ext cx="8228707" cy="4525119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640" y="4800824"/>
            <a:ext cx="5486177" cy="567035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algn="l">
              <a:defRPr sz="14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640" y="612800"/>
            <a:ext cx="5486177" cy="4114354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>
              <a:buNone/>
              <a:defRPr sz="2200"/>
            </a:lvl1pPr>
            <a:lvl2pPr marL="321374" indent="0">
              <a:buNone/>
              <a:defRPr sz="2000"/>
            </a:lvl2pPr>
            <a:lvl3pPr marL="642750" indent="0">
              <a:buNone/>
              <a:defRPr sz="1700"/>
            </a:lvl3pPr>
            <a:lvl4pPr marL="964124" indent="0">
              <a:buNone/>
              <a:defRPr sz="1400"/>
            </a:lvl4pPr>
            <a:lvl5pPr marL="1285500" indent="0">
              <a:buNone/>
              <a:defRPr sz="1400"/>
            </a:lvl5pPr>
            <a:lvl6pPr marL="1606877" indent="0">
              <a:buNone/>
              <a:defRPr sz="1400"/>
            </a:lvl6pPr>
            <a:lvl7pPr marL="1928250" indent="0">
              <a:buNone/>
              <a:defRPr sz="1400"/>
            </a:lvl7pPr>
            <a:lvl8pPr marL="2249626" indent="0">
              <a:buNone/>
              <a:defRPr sz="1400"/>
            </a:lvl8pPr>
            <a:lvl9pPr marL="2571001" indent="0">
              <a:buNone/>
              <a:defRPr sz="1400"/>
            </a:lvl9pPr>
          </a:lstStyle>
          <a:p>
            <a:pPr lvl="0"/>
            <a:r>
              <a:rPr lang="it-IT" noProof="0" smtClean="0">
                <a:sym typeface="Gill Sans" charset="0"/>
              </a:rPr>
              <a:t>Fare clic sull'icona per inserire un'immagine</a:t>
            </a:r>
            <a:endParaRPr lang="it-IT" noProof="0">
              <a:sym typeface="Gill Sans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640" y="5367860"/>
            <a:ext cx="5486177" cy="804788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>
              <a:buNone/>
              <a:defRPr sz="1000"/>
            </a:lvl1pPr>
            <a:lvl2pPr marL="321374" indent="0">
              <a:buNone/>
              <a:defRPr sz="800"/>
            </a:lvl2pPr>
            <a:lvl3pPr marL="642750" indent="0">
              <a:buNone/>
              <a:defRPr sz="700"/>
            </a:lvl3pPr>
            <a:lvl4pPr marL="964124" indent="0">
              <a:buNone/>
              <a:defRPr sz="600"/>
            </a:lvl4pPr>
            <a:lvl5pPr marL="1285500" indent="0">
              <a:buNone/>
              <a:defRPr sz="600"/>
            </a:lvl5pPr>
            <a:lvl6pPr marL="1606877" indent="0">
              <a:buNone/>
              <a:defRPr sz="600"/>
            </a:lvl6pPr>
            <a:lvl7pPr marL="1928250" indent="0">
              <a:buNone/>
              <a:defRPr sz="600"/>
            </a:lvl7pPr>
            <a:lvl8pPr marL="2249626" indent="0">
              <a:buNone/>
              <a:defRPr sz="600"/>
            </a:lvl8pPr>
            <a:lvl9pPr marL="2571001" indent="0">
              <a:buNone/>
              <a:defRPr sz="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647" y="1600652"/>
            <a:ext cx="8228707" cy="4525119"/>
          </a:xfrm>
          <a:prstGeom prst="rect">
            <a:avLst/>
          </a:prstGeom>
        </p:spPr>
        <p:txBody>
          <a:bodyPr vert="eaVert" lIns="64274" tIns="32137" rIns="64274" bIns="32137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177" y="274588"/>
            <a:ext cx="2057176" cy="5851178"/>
          </a:xfrm>
          <a:prstGeom prst="rect">
            <a:avLst/>
          </a:prstGeom>
        </p:spPr>
        <p:txBody>
          <a:bodyPr vert="eaVert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647" y="274588"/>
            <a:ext cx="6064374" cy="5851178"/>
          </a:xfrm>
          <a:prstGeom prst="rect">
            <a:avLst/>
          </a:prstGeom>
        </p:spPr>
        <p:txBody>
          <a:bodyPr vert="eaVert" lIns="64274" tIns="32137" rIns="64274" bIns="32137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824" y="3886652"/>
            <a:ext cx="6400354" cy="1752451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 algn="ctr">
              <a:buNone/>
              <a:defRPr/>
            </a:lvl1pPr>
            <a:lvl2pPr marL="321374" indent="0" algn="ctr">
              <a:buNone/>
              <a:defRPr/>
            </a:lvl2pPr>
            <a:lvl3pPr marL="642750" indent="0" algn="ctr">
              <a:buNone/>
              <a:defRPr/>
            </a:lvl3pPr>
            <a:lvl4pPr marL="964124" indent="0" algn="ctr">
              <a:buNone/>
              <a:defRPr/>
            </a:lvl4pPr>
            <a:lvl5pPr marL="1285500" indent="0" algn="ctr">
              <a:buNone/>
              <a:defRPr/>
            </a:lvl5pPr>
            <a:lvl6pPr marL="1606877" indent="0" algn="ctr">
              <a:buNone/>
              <a:defRPr/>
            </a:lvl6pPr>
            <a:lvl7pPr marL="1928250" indent="0" algn="ctr">
              <a:buNone/>
              <a:defRPr/>
            </a:lvl7pPr>
            <a:lvl8pPr marL="2249626" indent="0" algn="ctr">
              <a:buNone/>
              <a:defRPr/>
            </a:lvl8pPr>
            <a:lvl9pPr marL="2571001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647" y="1600652"/>
            <a:ext cx="8228707" cy="4525119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189" y="4406802"/>
            <a:ext cx="7772176" cy="1361777"/>
          </a:xfrm>
          <a:prstGeom prst="rect">
            <a:avLst/>
          </a:prstGeom>
        </p:spPr>
        <p:txBody>
          <a:bodyPr vert="horz" lIns="64274" tIns="32137" rIns="64274" bIns="32137" anchor="t"/>
          <a:lstStyle>
            <a:lvl1pPr algn="l">
              <a:defRPr sz="28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400"/>
            </a:lvl1pPr>
            <a:lvl2pPr marL="321374" indent="0">
              <a:buNone/>
              <a:defRPr sz="1300"/>
            </a:lvl2pPr>
            <a:lvl3pPr marL="642750" indent="0">
              <a:buNone/>
              <a:defRPr sz="1100"/>
            </a:lvl3pPr>
            <a:lvl4pPr marL="964124" indent="0">
              <a:buNone/>
              <a:defRPr sz="1000"/>
            </a:lvl4pPr>
            <a:lvl5pPr marL="1285500" indent="0">
              <a:buNone/>
              <a:defRPr sz="1000"/>
            </a:lvl5pPr>
            <a:lvl6pPr marL="1606877" indent="0">
              <a:buNone/>
              <a:defRPr sz="1000"/>
            </a:lvl6pPr>
            <a:lvl7pPr marL="1928250" indent="0">
              <a:buNone/>
              <a:defRPr sz="1000"/>
            </a:lvl7pPr>
            <a:lvl8pPr marL="2249626" indent="0">
              <a:buNone/>
              <a:defRPr sz="1000"/>
            </a:lvl8pPr>
            <a:lvl9pPr marL="2571001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648" y="1600652"/>
            <a:ext cx="4060775" cy="4525119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5579" y="1600652"/>
            <a:ext cx="4060775" cy="4525119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700" b="1"/>
            </a:lvl1pPr>
            <a:lvl2pPr marL="321374" indent="0">
              <a:buNone/>
              <a:defRPr sz="1400" b="1"/>
            </a:lvl2pPr>
            <a:lvl3pPr marL="642750" indent="0">
              <a:buNone/>
              <a:defRPr sz="1300" b="1"/>
            </a:lvl3pPr>
            <a:lvl4pPr marL="964124" indent="0">
              <a:buNone/>
              <a:defRPr sz="1100" b="1"/>
            </a:lvl4pPr>
            <a:lvl5pPr marL="1285500" indent="0">
              <a:buNone/>
              <a:defRPr sz="1100" b="1"/>
            </a:lvl5pPr>
            <a:lvl6pPr marL="1606877" indent="0">
              <a:buNone/>
              <a:defRPr sz="1100" b="1"/>
            </a:lvl6pPr>
            <a:lvl7pPr marL="1928250" indent="0">
              <a:buNone/>
              <a:defRPr sz="1100" b="1"/>
            </a:lvl7pPr>
            <a:lvl8pPr marL="2249626" indent="0">
              <a:buNone/>
              <a:defRPr sz="1100" b="1"/>
            </a:lvl8pPr>
            <a:lvl9pPr marL="2571001" indent="0">
              <a:buNone/>
              <a:defRPr sz="1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700" b="1"/>
            </a:lvl1pPr>
            <a:lvl2pPr marL="321374" indent="0">
              <a:buNone/>
              <a:defRPr sz="1400" b="1"/>
            </a:lvl2pPr>
            <a:lvl3pPr marL="642750" indent="0">
              <a:buNone/>
              <a:defRPr sz="1300" b="1"/>
            </a:lvl3pPr>
            <a:lvl4pPr marL="964124" indent="0">
              <a:buNone/>
              <a:defRPr sz="1100" b="1"/>
            </a:lvl4pPr>
            <a:lvl5pPr marL="1285500" indent="0">
              <a:buNone/>
              <a:defRPr sz="1100" b="1"/>
            </a:lvl5pPr>
            <a:lvl6pPr marL="1606877" indent="0">
              <a:buNone/>
              <a:defRPr sz="1100" b="1"/>
            </a:lvl6pPr>
            <a:lvl7pPr marL="1928250" indent="0">
              <a:buNone/>
              <a:defRPr sz="1100" b="1"/>
            </a:lvl7pPr>
            <a:lvl8pPr marL="2249626" indent="0">
              <a:buNone/>
              <a:defRPr sz="1100" b="1"/>
            </a:lvl8pPr>
            <a:lvl9pPr marL="2571001" indent="0">
              <a:buNone/>
              <a:defRPr sz="1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189" y="4406802"/>
            <a:ext cx="7772176" cy="1361777"/>
          </a:xfrm>
          <a:prstGeom prst="rect">
            <a:avLst/>
          </a:prstGeom>
        </p:spPr>
        <p:txBody>
          <a:bodyPr vert="horz" lIns="64274" tIns="32137" rIns="64274" bIns="32137" anchor="t"/>
          <a:lstStyle>
            <a:lvl1pPr algn="l">
              <a:defRPr sz="28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400"/>
            </a:lvl1pPr>
            <a:lvl2pPr marL="321374" indent="0">
              <a:buNone/>
              <a:defRPr sz="1300"/>
            </a:lvl2pPr>
            <a:lvl3pPr marL="642750" indent="0">
              <a:buNone/>
              <a:defRPr sz="1100"/>
            </a:lvl3pPr>
            <a:lvl4pPr marL="964124" indent="0">
              <a:buNone/>
              <a:defRPr sz="1000"/>
            </a:lvl4pPr>
            <a:lvl5pPr marL="1285500" indent="0">
              <a:buNone/>
              <a:defRPr sz="1000"/>
            </a:lvl5pPr>
            <a:lvl6pPr marL="1606877" indent="0">
              <a:buNone/>
              <a:defRPr sz="1000"/>
            </a:lvl6pPr>
            <a:lvl7pPr marL="1928250" indent="0">
              <a:buNone/>
              <a:defRPr sz="1000"/>
            </a:lvl7pPr>
            <a:lvl8pPr marL="2249626" indent="0">
              <a:buNone/>
              <a:defRPr sz="1000"/>
            </a:lvl8pPr>
            <a:lvl9pPr marL="2571001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  <a:prstGeom prst="rect">
            <a:avLst/>
          </a:prstGeom>
        </p:spPr>
        <p:txBody>
          <a:bodyPr vert="horz" lIns="64291" tIns="32146" rIns="64291" bIns="32146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  <a:prstGeom prst="rect">
            <a:avLst/>
          </a:prstGeom>
        </p:spPr>
        <p:txBody>
          <a:bodyPr vert="horz" lIns="64291" tIns="32146" rIns="64291" bIns="32146"/>
          <a:lstStyle>
            <a:lvl1pPr marL="0" indent="0" algn="ctr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91" tIns="32146" rIns="64291" bIns="32146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647" y="1600647"/>
            <a:ext cx="8228707" cy="4525119"/>
          </a:xfrm>
          <a:prstGeom prst="rect">
            <a:avLst/>
          </a:prstGeom>
        </p:spPr>
        <p:txBody>
          <a:bodyPr vert="horz" lIns="64291" tIns="32146" rIns="64291" bIns="32146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189" y="4406801"/>
            <a:ext cx="7772176" cy="1361777"/>
          </a:xfrm>
          <a:prstGeom prst="rect">
            <a:avLst/>
          </a:prstGeom>
        </p:spPr>
        <p:txBody>
          <a:bodyPr vert="horz" lIns="64291" tIns="32146" rIns="64291" bIns="32146" anchor="t"/>
          <a:lstStyle>
            <a:lvl1pPr algn="l">
              <a:defRPr sz="28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  <a:prstGeom prst="rect">
            <a:avLst/>
          </a:prstGeom>
        </p:spPr>
        <p:txBody>
          <a:bodyPr vert="horz" lIns="64291" tIns="32146" rIns="64291" bIns="32146" anchor="b"/>
          <a:lstStyle>
            <a:lvl1pPr marL="0" indent="0">
              <a:buNone/>
              <a:defRPr sz="1400"/>
            </a:lvl1pPr>
            <a:lvl2pPr marL="321457" indent="0">
              <a:buNone/>
              <a:defRPr sz="1300"/>
            </a:lvl2pPr>
            <a:lvl3pPr marL="642915" indent="0">
              <a:buNone/>
              <a:defRPr sz="1100"/>
            </a:lvl3pPr>
            <a:lvl4pPr marL="964372" indent="0">
              <a:buNone/>
              <a:defRPr sz="1000"/>
            </a:lvl4pPr>
            <a:lvl5pPr marL="1285829" indent="0">
              <a:buNone/>
              <a:defRPr sz="1000"/>
            </a:lvl5pPr>
            <a:lvl6pPr marL="1607287" indent="0">
              <a:buNone/>
              <a:defRPr sz="1000"/>
            </a:lvl6pPr>
            <a:lvl7pPr marL="1928744" indent="0">
              <a:buNone/>
              <a:defRPr sz="1000"/>
            </a:lvl7pPr>
            <a:lvl8pPr marL="2250201" indent="0">
              <a:buNone/>
              <a:defRPr sz="1000"/>
            </a:lvl8pPr>
            <a:lvl9pPr marL="2571659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91" tIns="32146" rIns="64291" bIns="32146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647" y="1600647"/>
            <a:ext cx="4060775" cy="4525119"/>
          </a:xfrm>
          <a:prstGeom prst="rect">
            <a:avLst/>
          </a:prstGeom>
        </p:spPr>
        <p:txBody>
          <a:bodyPr vert="horz" lIns="64291" tIns="32146" rIns="64291" bIns="32146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5579" y="1600647"/>
            <a:ext cx="4060775" cy="4525119"/>
          </a:xfrm>
          <a:prstGeom prst="rect">
            <a:avLst/>
          </a:prstGeom>
        </p:spPr>
        <p:txBody>
          <a:bodyPr vert="horz" lIns="64291" tIns="32146" rIns="64291" bIns="32146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91" tIns="32146" rIns="64291" bIns="32146"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  <a:prstGeom prst="rect">
            <a:avLst/>
          </a:prstGeom>
        </p:spPr>
        <p:txBody>
          <a:bodyPr vert="horz" lIns="64291" tIns="32146" rIns="64291" bIns="32146"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  <a:prstGeom prst="rect">
            <a:avLst/>
          </a:prstGeom>
        </p:spPr>
        <p:txBody>
          <a:bodyPr vert="horz" lIns="64291" tIns="32146" rIns="64291" bIns="32146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  <a:prstGeom prst="rect">
            <a:avLst/>
          </a:prstGeom>
        </p:spPr>
        <p:txBody>
          <a:bodyPr vert="horz" lIns="64291" tIns="32146" rIns="64291" bIns="32146"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  <a:prstGeom prst="rect">
            <a:avLst/>
          </a:prstGeom>
        </p:spPr>
        <p:txBody>
          <a:bodyPr vert="horz" lIns="64291" tIns="32146" rIns="64291" bIns="32146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91" tIns="32146" rIns="64291" bIns="32146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  <a:prstGeom prst="rect">
            <a:avLst/>
          </a:prstGeom>
        </p:spPr>
        <p:txBody>
          <a:bodyPr vert="horz" lIns="64291" tIns="32146" rIns="64291" bIns="32146" anchor="b"/>
          <a:lstStyle>
            <a:lvl1pPr algn="l">
              <a:defRPr sz="14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  <a:prstGeom prst="rect">
            <a:avLst/>
          </a:prstGeom>
        </p:spPr>
        <p:txBody>
          <a:bodyPr vert="horz" lIns="64291" tIns="32146" rIns="64291" bIns="32146"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  <a:prstGeom prst="rect">
            <a:avLst/>
          </a:prstGeom>
        </p:spPr>
        <p:txBody>
          <a:bodyPr vert="horz" lIns="64291" tIns="32146" rIns="64291" bIns="32146"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  <a:prstGeom prst="rect">
            <a:avLst/>
          </a:prstGeom>
        </p:spPr>
        <p:txBody>
          <a:bodyPr vert="horz" lIns="64291" tIns="32146" rIns="64291" bIns="32146" anchor="b"/>
          <a:lstStyle>
            <a:lvl1pPr algn="l">
              <a:defRPr sz="14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  <a:prstGeom prst="rect">
            <a:avLst/>
          </a:prstGeom>
        </p:spPr>
        <p:txBody>
          <a:bodyPr vert="horz" lIns="64291" tIns="32146" rIns="64291" bIns="32146"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r>
              <a:rPr lang="it-IT" noProof="0" smtClean="0">
                <a:sym typeface="Gill Sans" charset="0"/>
              </a:rPr>
              <a:t>Fare clic sull'icona per inserire un'immagine</a:t>
            </a:r>
            <a:endParaRPr lang="it-IT" noProof="0">
              <a:sym typeface="Gill Sans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  <a:prstGeom prst="rect">
            <a:avLst/>
          </a:prstGeom>
        </p:spPr>
        <p:txBody>
          <a:bodyPr vert="horz" lIns="64291" tIns="32146" rIns="64291" bIns="32146"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648" y="1600652"/>
            <a:ext cx="4060775" cy="4525119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5579" y="1600652"/>
            <a:ext cx="4060775" cy="4525119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91" tIns="32146" rIns="64291" bIns="32146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647" y="1600647"/>
            <a:ext cx="8228707" cy="4525119"/>
          </a:xfrm>
          <a:prstGeom prst="rect">
            <a:avLst/>
          </a:prstGeom>
        </p:spPr>
        <p:txBody>
          <a:bodyPr vert="eaVert" lIns="64291" tIns="32146" rIns="64291" bIns="32146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177" y="274588"/>
            <a:ext cx="2057176" cy="5851178"/>
          </a:xfrm>
          <a:prstGeom prst="rect">
            <a:avLst/>
          </a:prstGeom>
        </p:spPr>
        <p:txBody>
          <a:bodyPr vert="eaVert" lIns="64291" tIns="32146" rIns="64291" bIns="32146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647" y="274588"/>
            <a:ext cx="6064374" cy="5851178"/>
          </a:xfrm>
          <a:prstGeom prst="rect">
            <a:avLst/>
          </a:prstGeom>
        </p:spPr>
        <p:txBody>
          <a:bodyPr vert="eaVert" lIns="64291" tIns="32146" rIns="64291" bIns="32146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700" b="1"/>
            </a:lvl1pPr>
            <a:lvl2pPr marL="321374" indent="0">
              <a:buNone/>
              <a:defRPr sz="1400" b="1"/>
            </a:lvl2pPr>
            <a:lvl3pPr marL="642750" indent="0">
              <a:buNone/>
              <a:defRPr sz="1300" b="1"/>
            </a:lvl3pPr>
            <a:lvl4pPr marL="964124" indent="0">
              <a:buNone/>
              <a:defRPr sz="1100" b="1"/>
            </a:lvl4pPr>
            <a:lvl5pPr marL="1285500" indent="0">
              <a:buNone/>
              <a:defRPr sz="1100" b="1"/>
            </a:lvl5pPr>
            <a:lvl6pPr marL="1606877" indent="0">
              <a:buNone/>
              <a:defRPr sz="1100" b="1"/>
            </a:lvl6pPr>
            <a:lvl7pPr marL="1928250" indent="0">
              <a:buNone/>
              <a:defRPr sz="1100" b="1"/>
            </a:lvl7pPr>
            <a:lvl8pPr marL="2249626" indent="0">
              <a:buNone/>
              <a:defRPr sz="1100" b="1"/>
            </a:lvl8pPr>
            <a:lvl9pPr marL="2571001" indent="0">
              <a:buNone/>
              <a:defRPr sz="1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700" b="1"/>
            </a:lvl1pPr>
            <a:lvl2pPr marL="321374" indent="0">
              <a:buNone/>
              <a:defRPr sz="1400" b="1"/>
            </a:lvl2pPr>
            <a:lvl3pPr marL="642750" indent="0">
              <a:buNone/>
              <a:defRPr sz="1300" b="1"/>
            </a:lvl3pPr>
            <a:lvl4pPr marL="964124" indent="0">
              <a:buNone/>
              <a:defRPr sz="1100" b="1"/>
            </a:lvl4pPr>
            <a:lvl5pPr marL="1285500" indent="0">
              <a:buNone/>
              <a:defRPr sz="1100" b="1"/>
            </a:lvl5pPr>
            <a:lvl6pPr marL="1606877" indent="0">
              <a:buNone/>
              <a:defRPr sz="1100" b="1"/>
            </a:lvl6pPr>
            <a:lvl7pPr marL="1928250" indent="0">
              <a:buNone/>
              <a:defRPr sz="1100" b="1"/>
            </a:lvl7pPr>
            <a:lvl8pPr marL="2249626" indent="0">
              <a:buNone/>
              <a:defRPr sz="1100" b="1"/>
            </a:lvl8pPr>
            <a:lvl9pPr marL="2571001" indent="0">
              <a:buNone/>
              <a:defRPr sz="1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52" y="273478"/>
            <a:ext cx="3008189" cy="1161975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algn="l">
              <a:defRPr sz="14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224" y="273473"/>
            <a:ext cx="5111130" cy="5852294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652" y="1435448"/>
            <a:ext cx="3008189" cy="4690318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>
              <a:buNone/>
              <a:defRPr sz="1000"/>
            </a:lvl1pPr>
            <a:lvl2pPr marL="321374" indent="0">
              <a:buNone/>
              <a:defRPr sz="800"/>
            </a:lvl2pPr>
            <a:lvl3pPr marL="642750" indent="0">
              <a:buNone/>
              <a:defRPr sz="700"/>
            </a:lvl3pPr>
            <a:lvl4pPr marL="964124" indent="0">
              <a:buNone/>
              <a:defRPr sz="600"/>
            </a:lvl4pPr>
            <a:lvl5pPr marL="1285500" indent="0">
              <a:buNone/>
              <a:defRPr sz="600"/>
            </a:lvl5pPr>
            <a:lvl6pPr marL="1606877" indent="0">
              <a:buNone/>
              <a:defRPr sz="600"/>
            </a:lvl6pPr>
            <a:lvl7pPr marL="1928250" indent="0">
              <a:buNone/>
              <a:defRPr sz="600"/>
            </a:lvl7pPr>
            <a:lvl8pPr marL="2249626" indent="0">
              <a:buNone/>
              <a:defRPr sz="600"/>
            </a:lvl8pPr>
            <a:lvl9pPr marL="2571001" indent="0">
              <a:buNone/>
              <a:defRPr sz="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640" y="4800824"/>
            <a:ext cx="5486177" cy="567035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algn="l">
              <a:defRPr sz="14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640" y="612800"/>
            <a:ext cx="5486177" cy="4114354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>
              <a:buNone/>
              <a:defRPr sz="2200"/>
            </a:lvl1pPr>
            <a:lvl2pPr marL="321374" indent="0">
              <a:buNone/>
              <a:defRPr sz="2000"/>
            </a:lvl2pPr>
            <a:lvl3pPr marL="642750" indent="0">
              <a:buNone/>
              <a:defRPr sz="1700"/>
            </a:lvl3pPr>
            <a:lvl4pPr marL="964124" indent="0">
              <a:buNone/>
              <a:defRPr sz="1400"/>
            </a:lvl4pPr>
            <a:lvl5pPr marL="1285500" indent="0">
              <a:buNone/>
              <a:defRPr sz="1400"/>
            </a:lvl5pPr>
            <a:lvl6pPr marL="1606877" indent="0">
              <a:buNone/>
              <a:defRPr sz="1400"/>
            </a:lvl6pPr>
            <a:lvl7pPr marL="1928250" indent="0">
              <a:buNone/>
              <a:defRPr sz="1400"/>
            </a:lvl7pPr>
            <a:lvl8pPr marL="2249626" indent="0">
              <a:buNone/>
              <a:defRPr sz="1400"/>
            </a:lvl8pPr>
            <a:lvl9pPr marL="2571001" indent="0">
              <a:buNone/>
              <a:defRPr sz="1400"/>
            </a:lvl9pPr>
          </a:lstStyle>
          <a:p>
            <a:pPr lvl="0"/>
            <a:endParaRPr lang="it-IT" noProof="0">
              <a:sym typeface="Gill Sans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640" y="5367860"/>
            <a:ext cx="5486177" cy="804788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>
              <a:buNone/>
              <a:defRPr sz="1000"/>
            </a:lvl1pPr>
            <a:lvl2pPr marL="321374" indent="0">
              <a:buNone/>
              <a:defRPr sz="800"/>
            </a:lvl2pPr>
            <a:lvl3pPr marL="642750" indent="0">
              <a:buNone/>
              <a:defRPr sz="700"/>
            </a:lvl3pPr>
            <a:lvl4pPr marL="964124" indent="0">
              <a:buNone/>
              <a:defRPr sz="600"/>
            </a:lvl4pPr>
            <a:lvl5pPr marL="1285500" indent="0">
              <a:buNone/>
              <a:defRPr sz="600"/>
            </a:lvl5pPr>
            <a:lvl6pPr marL="1606877" indent="0">
              <a:buNone/>
              <a:defRPr sz="600"/>
            </a:lvl6pPr>
            <a:lvl7pPr marL="1928250" indent="0">
              <a:buNone/>
              <a:defRPr sz="600"/>
            </a:lvl7pPr>
            <a:lvl8pPr marL="2249626" indent="0">
              <a:buNone/>
              <a:defRPr sz="600"/>
            </a:lvl8pPr>
            <a:lvl9pPr marL="2571001" indent="0">
              <a:buNone/>
              <a:defRPr sz="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27.xml"/><Relationship Id="rId9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69850" y="6611938"/>
            <a:ext cx="1946275" cy="19685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Autore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800" i="1" dirty="0" err="1">
                <a:latin typeface="Arial" charset="0"/>
                <a:ea typeface="Arial" charset="0"/>
                <a:cs typeface="Arial" charset="0"/>
              </a:rPr>
              <a:t>Titolo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© </a:t>
            </a: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Zanichelli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editore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2012</a:t>
            </a:r>
          </a:p>
        </p:txBody>
      </p:sp>
      <p:pic>
        <p:nvPicPr>
          <p:cNvPr id="1027" name="Picture 2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92863" y="5946775"/>
            <a:ext cx="2751137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6" r:id="rId2"/>
    <p:sldLayoutId id="2147483905" r:id="rId3"/>
    <p:sldLayoutId id="2147483904" r:id="rId4"/>
    <p:sldLayoutId id="2147483903" r:id="rId5"/>
    <p:sldLayoutId id="2147483902" r:id="rId6"/>
    <p:sldLayoutId id="2147483901" r:id="rId7"/>
    <p:sldLayoutId id="2147483900" r:id="rId8"/>
    <p:sldLayoutId id="2147483899" r:id="rId9"/>
    <p:sldLayoutId id="2147483898" r:id="rId10"/>
    <p:sldLayoutId id="214748389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5pPr>
      <a:lvl6pPr marL="321391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642783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964174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28556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623888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936625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249363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1562100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1873250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2196176" indent="-401739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17566" indent="-401739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8959" indent="-401739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60352" indent="-401739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it-IT"/>
      </a:defPPr>
      <a:lvl1pPr marL="0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391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783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174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565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6959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348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49741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133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69850" y="6611938"/>
            <a:ext cx="1946275" cy="19685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Autore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800" i="1" dirty="0" err="1">
                <a:latin typeface="Arial" charset="0"/>
                <a:ea typeface="Arial" charset="0"/>
                <a:cs typeface="Arial" charset="0"/>
              </a:rPr>
              <a:t>Titolo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© </a:t>
            </a: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Zanichelli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editore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2012</a:t>
            </a:r>
          </a:p>
        </p:txBody>
      </p:sp>
      <p:pic>
        <p:nvPicPr>
          <p:cNvPr id="13315" name="Picture 2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92863" y="5946775"/>
            <a:ext cx="2751137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2"/>
          <p:cNvPicPr>
            <a:picLocks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093200" y="8458200"/>
            <a:ext cx="391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18" r:id="rId2"/>
    <p:sldLayoutId id="2147483917" r:id="rId3"/>
    <p:sldLayoutId id="2147483916" r:id="rId4"/>
    <p:sldLayoutId id="2147483915" r:id="rId5"/>
    <p:sldLayoutId id="2147483914" r:id="rId6"/>
    <p:sldLayoutId id="2147483913" r:id="rId7"/>
    <p:sldLayoutId id="2147483912" r:id="rId8"/>
    <p:sldLayoutId id="2147483911" r:id="rId9"/>
    <p:sldLayoutId id="2147483910" r:id="rId10"/>
    <p:sldLayoutId id="2147483909" r:id="rId11"/>
    <p:sldLayoutId id="2147483908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5pPr>
      <a:lvl6pPr marL="321391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642783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964174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285565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623888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936625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249363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1562100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1873250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2196176" indent="-401739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17566" indent="-401739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8959" indent="-401739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60352" indent="-401739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it-IT"/>
      </a:defPPr>
      <a:lvl1pPr marL="0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391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783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174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565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6959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348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49741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133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69850" y="6327775"/>
            <a:ext cx="1946275" cy="19685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800" dirty="0">
                <a:latin typeface="Arial" charset="0"/>
                <a:ea typeface="Arial" charset="0"/>
                <a:cs typeface="Arial" charset="0"/>
              </a:rPr>
              <a:t>© </a:t>
            </a: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Zanichelli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editore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2013</a:t>
            </a: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92950" y="6165850"/>
            <a:ext cx="205105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2"/>
          <p:cNvPicPr>
            <a:picLocks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093200" y="8458200"/>
            <a:ext cx="391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5" r:id="rId2"/>
    <p:sldLayoutId id="2147483924" r:id="rId3"/>
    <p:sldLayoutId id="2147483923" r:id="rId4"/>
    <p:sldLayoutId id="2147483922" r:id="rId5"/>
    <p:sldLayoutId id="2147483921" r:id="rId6"/>
    <p:sldLayoutId id="2147483920" r:id="rId7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ヒラギノ角ゴ ProN W3" charset="-128"/>
          <a:cs typeface="ヒラギノ角ゴ ProN W3" charset="-128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ヒラギノ角ゴ ProN W3" charset="-128"/>
          <a:cs typeface="ヒラギノ角ゴ ProN W3" charset="-128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ヒラギノ角ゴ ProN W3" charset="-128"/>
          <a:cs typeface="ヒラギノ角ゴ ProN W3" charset="-128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ヒラギノ角ゴ ProN W3" charset="-128"/>
          <a:cs typeface="ヒラギノ角ゴ ProN W3" charset="-128"/>
          <a:sym typeface="Gill Sans"/>
        </a:defRPr>
      </a:lvl5pPr>
      <a:lvl6pPr marL="321391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642783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964174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285565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623888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936625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249363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1562100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1873250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2196176" indent="-401739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17566" indent="-401739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8959" indent="-401739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60352" indent="-401739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it-IT"/>
      </a:defPPr>
      <a:lvl1pPr marL="0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391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783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174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565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6959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348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49741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133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69850" y="6611938"/>
            <a:ext cx="1946275" cy="19685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800">
                <a:latin typeface="Arial" charset="0"/>
                <a:ea typeface="Arial" charset="0"/>
                <a:cs typeface="Arial" charset="0"/>
              </a:rPr>
              <a:t>Autore, </a:t>
            </a:r>
            <a:r>
              <a:rPr lang="en-US" sz="800" i="1">
                <a:latin typeface="Arial" charset="0"/>
                <a:ea typeface="Arial" charset="0"/>
                <a:cs typeface="Arial" charset="0"/>
              </a:rPr>
              <a:t>Titolo</a:t>
            </a:r>
            <a:r>
              <a:rPr lang="en-US" sz="800">
                <a:latin typeface="Arial" charset="0"/>
                <a:ea typeface="Arial" charset="0"/>
                <a:cs typeface="Arial" charset="0"/>
              </a:rPr>
              <a:t> © Zanichelli editore 2012</a:t>
            </a:r>
          </a:p>
        </p:txBody>
      </p:sp>
      <p:pic>
        <p:nvPicPr>
          <p:cNvPr id="34819" name="Picture 2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92863" y="5938838"/>
            <a:ext cx="2751137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2"/>
          <p:cNvPicPr>
            <a:picLocks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093200" y="8458200"/>
            <a:ext cx="391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6" r:id="rId2"/>
    <p:sldLayoutId id="2147483935" r:id="rId3"/>
    <p:sldLayoutId id="2147483934" r:id="rId4"/>
    <p:sldLayoutId id="2147483933" r:id="rId5"/>
    <p:sldLayoutId id="2147483932" r:id="rId6"/>
    <p:sldLayoutId id="2147483931" r:id="rId7"/>
    <p:sldLayoutId id="2147483930" r:id="rId8"/>
    <p:sldLayoutId id="2147483929" r:id="rId9"/>
    <p:sldLayoutId id="2147483928" r:id="rId10"/>
    <p:sldLayoutId id="214748392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5pPr>
      <a:lvl6pPr marL="321457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642915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964372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285829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623888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936625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249363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1562100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1874838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2196625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18082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9540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60997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it-IT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olo 1"/>
          <p:cNvSpPr>
            <a:spLocks noGrp="1"/>
          </p:cNvSpPr>
          <p:nvPr>
            <p:ph type="ctrTitle"/>
          </p:nvPr>
        </p:nvSpPr>
        <p:spPr bwMode="auto">
          <a:xfrm>
            <a:off x="685800" y="1125538"/>
            <a:ext cx="7772400" cy="8636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MICRORGANISMI</a:t>
            </a:r>
          </a:p>
        </p:txBody>
      </p:sp>
      <p:sp>
        <p:nvSpPr>
          <p:cNvPr id="48130" name="Sottotitolo 2"/>
          <p:cNvSpPr>
            <a:spLocks noGrp="1"/>
          </p:cNvSpPr>
          <p:nvPr>
            <p:ph type="subTitle" idx="1"/>
          </p:nvPr>
        </p:nvSpPr>
        <p:spPr bwMode="auto">
          <a:xfrm>
            <a:off x="1371600" y="3500438"/>
            <a:ext cx="6400800" cy="982662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mtClean="0"/>
              <a:t>Attività patogena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56197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3200" b="1" smtClean="0"/>
              <a:t>Malaria: ciclo vitale di </a:t>
            </a:r>
            <a:r>
              <a:rPr lang="it-IT" sz="3200" b="1" i="1" smtClean="0"/>
              <a:t>Plasmodium</a:t>
            </a:r>
          </a:p>
        </p:txBody>
      </p:sp>
      <p:pic>
        <p:nvPicPr>
          <p:cNvPr id="57346" name="Picture 5" descr="11-6-pag1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768350"/>
            <a:ext cx="619125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2233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Infezione: dinamica del processo</a:t>
            </a:r>
          </a:p>
        </p:txBody>
      </p:sp>
      <p:sp>
        <p:nvSpPr>
          <p:cNvPr id="58370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793750" indent="-571500" eaLnBrk="1" hangingPunct="1"/>
            <a:r>
              <a:rPr lang="it-IT" sz="2800" b="1" smtClean="0"/>
              <a:t>contaminazione</a:t>
            </a:r>
            <a:r>
              <a:rPr lang="it-IT" sz="2800" smtClean="0"/>
              <a:t>: contatto microrganismi/ospite</a:t>
            </a:r>
          </a:p>
          <a:p>
            <a:pPr marL="793750" indent="-571500" eaLnBrk="1" hangingPunct="1"/>
            <a:r>
              <a:rPr lang="it-IT" sz="2800" b="1" smtClean="0"/>
              <a:t>penetrazione </a:t>
            </a:r>
            <a:r>
              <a:rPr lang="it-IT" sz="2800" smtClean="0"/>
              <a:t>del microrganismo: mucose o soluzioni di continuo dell’epidermide</a:t>
            </a:r>
          </a:p>
          <a:p>
            <a:pPr marL="793750" indent="-571500" eaLnBrk="1" hangingPunct="1"/>
            <a:r>
              <a:rPr lang="it-IT" sz="2800" b="1" smtClean="0"/>
              <a:t>localizzazione</a:t>
            </a:r>
            <a:r>
              <a:rPr lang="it-IT" sz="2800" smtClean="0"/>
              <a:t>: </a:t>
            </a:r>
            <a:r>
              <a:rPr lang="it-IT" sz="2800" b="1" smtClean="0"/>
              <a:t>casuale </a:t>
            </a:r>
            <a:r>
              <a:rPr lang="it-IT" sz="2800" smtClean="0"/>
              <a:t>o </a:t>
            </a:r>
            <a:r>
              <a:rPr lang="it-IT" sz="2800" b="1" smtClean="0"/>
              <a:t>elettiva</a:t>
            </a:r>
            <a:r>
              <a:rPr lang="it-IT" sz="2800" smtClean="0"/>
              <a:t> (tropismo specifico verso uno o più organi in particolare)</a:t>
            </a:r>
          </a:p>
          <a:p>
            <a:pPr marL="793750" indent="-571500" eaLnBrk="1" hangingPunct="1"/>
            <a:r>
              <a:rPr lang="it-IT" sz="2800" b="1" smtClean="0"/>
              <a:t>riproduzione</a:t>
            </a:r>
            <a:r>
              <a:rPr lang="it-IT" sz="2800" smtClean="0"/>
              <a:t> dei microrganismi (</a:t>
            </a:r>
            <a:r>
              <a:rPr lang="it-IT" sz="2800" smtClean="0">
                <a:sym typeface="Wingdings" pitchFamily="2" charset="2"/>
              </a:rPr>
              <a:t>periodo di incubazione)</a:t>
            </a:r>
          </a:p>
          <a:p>
            <a:pPr marL="793750" indent="-571500" eaLnBrk="1" hangingPunct="1"/>
            <a:r>
              <a:rPr lang="it-IT" sz="2800" b="1" smtClean="0">
                <a:sym typeface="Wingdings" pitchFamily="2" charset="2"/>
              </a:rPr>
              <a:t>infezione conclamata</a:t>
            </a:r>
            <a:endParaRPr lang="it-IT" sz="2800" b="1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Fattori inerenti al microrganismo</a:t>
            </a:r>
          </a:p>
        </p:txBody>
      </p:sp>
      <p:sp>
        <p:nvSpPr>
          <p:cNvPr id="59394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b="1" smtClean="0"/>
              <a:t>carica microbica </a:t>
            </a:r>
            <a:r>
              <a:rPr lang="it-IT" smtClean="0"/>
              <a:t>infettante: numero</a:t>
            </a:r>
            <a:r>
              <a:rPr lang="it-IT" b="1" smtClean="0"/>
              <a:t> </a:t>
            </a:r>
            <a:r>
              <a:rPr lang="it-IT" smtClean="0"/>
              <a:t>di</a:t>
            </a:r>
            <a:r>
              <a:rPr lang="it-IT" b="1" smtClean="0"/>
              <a:t> </a:t>
            </a:r>
            <a:r>
              <a:rPr lang="it-IT" smtClean="0"/>
              <a:t>microrganismi necessario a trasformare una contaminazione microbica in infezione o malattia conclamata</a:t>
            </a:r>
          </a:p>
          <a:p>
            <a:pPr eaLnBrk="1" hangingPunct="1"/>
            <a:r>
              <a:rPr lang="it-IT" b="1" smtClean="0"/>
              <a:t>virulenza</a:t>
            </a:r>
            <a:r>
              <a:rPr lang="it-IT" smtClean="0"/>
              <a:t>: grado di patogenicità di un microrganismo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Fattori di virulenza</a:t>
            </a:r>
          </a:p>
        </p:txBody>
      </p:sp>
      <p:sp>
        <p:nvSpPr>
          <p:cNvPr id="60418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1412875"/>
            <a:ext cx="8229600" cy="475297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3200" b="1" smtClean="0"/>
              <a:t>invasività 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smtClean="0"/>
              <a:t>adesività  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smtClean="0"/>
              <a:t>capacità di inibire il killing e la fagocitosi 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smtClean="0"/>
              <a:t>produzione di enzimi extracellulari 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smtClean="0"/>
              <a:t>secrezione di siderofori</a:t>
            </a:r>
          </a:p>
          <a:p>
            <a:pPr eaLnBrk="1" hangingPunct="1">
              <a:lnSpc>
                <a:spcPct val="80000"/>
              </a:lnSpc>
              <a:buFont typeface="Gill Sans"/>
              <a:buNone/>
            </a:pPr>
            <a:endParaRPr lang="it-IT" sz="24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3200" b="1" smtClean="0"/>
              <a:t>produzione di tossine</a:t>
            </a:r>
            <a:r>
              <a:rPr lang="it-IT" sz="2400" b="1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smtClean="0"/>
              <a:t>esotosssine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sz="2400" smtClean="0"/>
              <a:t>endotossine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3600" b="1" smtClean="0"/>
              <a:t>Patogenicità: meccanismi microbici</a:t>
            </a:r>
          </a:p>
        </p:txBody>
      </p:sp>
      <p:pic>
        <p:nvPicPr>
          <p:cNvPr id="61442" name="Picture 5" descr="13-1-pag1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9550" y="1125538"/>
            <a:ext cx="3335338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Esotossine</a:t>
            </a:r>
          </a:p>
        </p:txBody>
      </p:sp>
      <p:sp>
        <p:nvSpPr>
          <p:cNvPr id="62466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13385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mtClean="0"/>
              <a:t>prodotte da Gram positivi e Gram negativi</a:t>
            </a:r>
          </a:p>
          <a:p>
            <a:pPr eaLnBrk="1" hangingPunct="1"/>
            <a:r>
              <a:rPr lang="it-IT" smtClean="0"/>
              <a:t>natura proteica</a:t>
            </a:r>
          </a:p>
          <a:p>
            <a:pPr eaLnBrk="1" hangingPunct="1"/>
            <a:r>
              <a:rPr lang="it-IT" smtClean="0"/>
              <a:t>prodotte all’interno della cellula</a:t>
            </a:r>
          </a:p>
          <a:p>
            <a:pPr eaLnBrk="1" hangingPunct="1"/>
            <a:r>
              <a:rPr lang="it-IT" smtClean="0"/>
              <a:t>eliminate dai batteri nell’ambiente </a:t>
            </a:r>
          </a:p>
          <a:p>
            <a:pPr eaLnBrk="1" hangingPunct="1"/>
            <a:r>
              <a:rPr lang="it-IT" smtClean="0"/>
              <a:t>liberate in seguito a lisi cellulare</a:t>
            </a:r>
          </a:p>
          <a:p>
            <a:pPr eaLnBrk="1" hangingPunct="1"/>
            <a:r>
              <a:rPr lang="it-IT" smtClean="0"/>
              <a:t>trasformabili in anatossine (denaturazione)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507413" cy="8509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Esotossine: classificazione</a:t>
            </a:r>
          </a:p>
        </p:txBody>
      </p:sp>
      <p:sp>
        <p:nvSpPr>
          <p:cNvPr id="63490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1743075"/>
            <a:ext cx="8229600" cy="37734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b="1" smtClean="0"/>
              <a:t>citolitiche </a:t>
            </a:r>
            <a:r>
              <a:rPr lang="it-IT" smtClean="0"/>
              <a:t>(emolisine e leucocidine)</a:t>
            </a:r>
          </a:p>
          <a:p>
            <a:pPr eaLnBrk="1" hangingPunct="1"/>
            <a:r>
              <a:rPr lang="it-IT" b="1" smtClean="0"/>
              <a:t>neurotrope </a:t>
            </a:r>
            <a:r>
              <a:rPr lang="it-IT" smtClean="0"/>
              <a:t>(tetanica, botulinica, del carbonchio)</a:t>
            </a:r>
          </a:p>
          <a:p>
            <a:pPr eaLnBrk="1" hangingPunct="1"/>
            <a:r>
              <a:rPr lang="it-IT" b="1" smtClean="0"/>
              <a:t>enteriche </a:t>
            </a:r>
            <a:r>
              <a:rPr lang="it-IT" smtClean="0"/>
              <a:t>(enterotossina colerica e stafilococcica)</a:t>
            </a:r>
          </a:p>
          <a:p>
            <a:pPr eaLnBrk="1" hangingPunct="1"/>
            <a:r>
              <a:rPr lang="it-IT" b="1" smtClean="0"/>
              <a:t>pantrope </a:t>
            </a:r>
            <a:r>
              <a:rPr lang="it-IT" smtClean="0"/>
              <a:t>(difterica)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509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Endotossine</a:t>
            </a:r>
          </a:p>
        </p:txBody>
      </p:sp>
      <p:sp>
        <p:nvSpPr>
          <p:cNvPr id="64514" name="Segnaposto contenuto 2"/>
          <p:cNvSpPr>
            <a:spLocks noGrp="1"/>
          </p:cNvSpPr>
          <p:nvPr>
            <p:ph idx="1"/>
          </p:nvPr>
        </p:nvSpPr>
        <p:spPr bwMode="auto">
          <a:xfrm>
            <a:off x="395288" y="2032000"/>
            <a:ext cx="8362950" cy="2836863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mtClean="0"/>
              <a:t>prodotte da Gram negativi</a:t>
            </a:r>
          </a:p>
          <a:p>
            <a:pPr eaLnBrk="1" hangingPunct="1"/>
            <a:r>
              <a:rPr lang="it-IT" smtClean="0"/>
              <a:t>natura lipidica (</a:t>
            </a:r>
            <a:r>
              <a:rPr lang="it-IT" b="1" smtClean="0"/>
              <a:t>lipide A </a:t>
            </a:r>
            <a:r>
              <a:rPr lang="it-IT" smtClean="0"/>
              <a:t>dello</a:t>
            </a:r>
            <a:r>
              <a:rPr lang="it-IT" b="1" smtClean="0"/>
              <a:t> </a:t>
            </a:r>
            <a:r>
              <a:rPr lang="it-IT" smtClean="0"/>
              <a:t>strato</a:t>
            </a:r>
            <a:r>
              <a:rPr lang="it-IT" b="1" smtClean="0"/>
              <a:t> LPS </a:t>
            </a:r>
            <a:r>
              <a:rPr lang="it-IT" smtClean="0"/>
              <a:t>esterno)</a:t>
            </a:r>
          </a:p>
          <a:p>
            <a:pPr eaLnBrk="1" hangingPunct="1"/>
            <a:r>
              <a:rPr lang="it-IT" smtClean="0"/>
              <a:t>relativamente termostabili</a:t>
            </a:r>
          </a:p>
          <a:p>
            <a:pPr eaLnBrk="1" hangingPunct="1"/>
            <a:r>
              <a:rPr lang="it-IT" smtClean="0"/>
              <a:t>effetto pirogeno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509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Altre tossine</a:t>
            </a:r>
          </a:p>
        </p:txBody>
      </p:sp>
      <p:sp>
        <p:nvSpPr>
          <p:cNvPr id="65538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1960563"/>
            <a:ext cx="8229600" cy="3700462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mtClean="0"/>
              <a:t>Micotossine da </a:t>
            </a:r>
            <a:r>
              <a:rPr lang="it-IT" b="1" smtClean="0"/>
              <a:t>funghi</a:t>
            </a:r>
            <a:r>
              <a:rPr lang="it-IT" smtClean="0"/>
              <a:t> (ergotamina, aflatossine,  ocratossine ecc.)</a:t>
            </a:r>
          </a:p>
          <a:p>
            <a:pPr eaLnBrk="1" hangingPunct="1"/>
            <a:r>
              <a:rPr lang="it-IT" smtClean="0"/>
              <a:t>Tossine neurotrope/epatotrope</a:t>
            </a:r>
            <a:r>
              <a:rPr lang="it-IT" b="1" smtClean="0"/>
              <a:t> </a:t>
            </a:r>
            <a:r>
              <a:rPr lang="it-IT" smtClean="0"/>
              <a:t>da </a:t>
            </a:r>
            <a:r>
              <a:rPr lang="it-IT" b="1" smtClean="0"/>
              <a:t>cianobatteri</a:t>
            </a:r>
            <a:r>
              <a:rPr lang="it-IT" smtClean="0"/>
              <a:t> (</a:t>
            </a:r>
            <a:r>
              <a:rPr lang="it-IT" i="1" smtClean="0"/>
              <a:t>Nodularia, Anabaena, Oscillatoria, Microcystis</a:t>
            </a:r>
            <a:r>
              <a:rPr lang="it-IT" smtClean="0"/>
              <a:t>)</a:t>
            </a:r>
          </a:p>
          <a:p>
            <a:pPr eaLnBrk="1" hangingPunct="1"/>
            <a:r>
              <a:rPr lang="it-IT" smtClean="0"/>
              <a:t>Tossine neurotrope da </a:t>
            </a:r>
            <a:r>
              <a:rPr lang="it-IT" b="1" smtClean="0"/>
              <a:t>dinoflagellati</a:t>
            </a:r>
            <a:r>
              <a:rPr lang="it-IT" smtClean="0"/>
              <a:t> (</a:t>
            </a:r>
            <a:r>
              <a:rPr lang="it-IT" i="1" smtClean="0"/>
              <a:t>Gymnodinium, Gonyaulax,</a:t>
            </a:r>
            <a:r>
              <a:rPr lang="it-IT" smtClean="0"/>
              <a:t> </a:t>
            </a:r>
            <a:r>
              <a:rPr lang="it-IT" i="1" smtClean="0"/>
              <a:t>Alexandrium</a:t>
            </a:r>
            <a:r>
              <a:rPr lang="it-IT" smtClean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509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Microrganismi: nutrizione</a:t>
            </a:r>
          </a:p>
        </p:txBody>
      </p:sp>
      <p:sp>
        <p:nvSpPr>
          <p:cNvPr id="49154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it-IT" sz="2400" b="1" smtClean="0"/>
              <a:t>saprofiti</a:t>
            </a:r>
            <a:r>
              <a:rPr lang="it-IT" sz="2400" smtClean="0"/>
              <a:t>: assorbono cibo da sostanze organiche in decomposizione</a:t>
            </a:r>
          </a:p>
          <a:p>
            <a:pPr eaLnBrk="1" hangingPunct="1">
              <a:lnSpc>
                <a:spcPct val="90000"/>
              </a:lnSpc>
              <a:buFont typeface="Gill Sans"/>
              <a:buNone/>
            </a:pPr>
            <a:endParaRPr lang="it-IT" sz="2400" smtClean="0"/>
          </a:p>
          <a:p>
            <a:pPr eaLnBrk="1" hangingPunct="1">
              <a:lnSpc>
                <a:spcPct val="90000"/>
              </a:lnSpc>
            </a:pPr>
            <a:r>
              <a:rPr lang="it-IT" sz="2400" b="1" smtClean="0"/>
              <a:t>parassiti</a:t>
            </a:r>
            <a:r>
              <a:rPr lang="it-IT" sz="2400" smtClean="0"/>
              <a:t>: traggono nutrimento da organismi superiori</a:t>
            </a:r>
          </a:p>
          <a:p>
            <a:pPr marL="1143000" lvl="2" indent="-228600" eaLnBrk="1" hangingPunct="1">
              <a:lnSpc>
                <a:spcPct val="90000"/>
              </a:lnSpc>
              <a:buFont typeface="Courier New" pitchFamily="49" charset="0"/>
              <a:buNone/>
            </a:pPr>
            <a:r>
              <a:rPr lang="it-IT" sz="2400" smtClean="0"/>
              <a:t>- simbionti: </a:t>
            </a:r>
            <a:r>
              <a:rPr lang="it-IT" sz="2400" i="1" smtClean="0"/>
              <a:t>utili all’organismo</a:t>
            </a:r>
          </a:p>
          <a:p>
            <a:pPr marL="1143000" lvl="2" indent="-228600" eaLnBrk="1" hangingPunct="1">
              <a:lnSpc>
                <a:spcPct val="90000"/>
              </a:lnSpc>
              <a:buFont typeface="Courier New" pitchFamily="49" charset="0"/>
              <a:buNone/>
            </a:pPr>
            <a:r>
              <a:rPr lang="it-IT" sz="2400" smtClean="0"/>
              <a:t>- commensali: </a:t>
            </a:r>
            <a:r>
              <a:rPr lang="it-IT" sz="2400" i="1" smtClean="0"/>
              <a:t>non provocano cambiamenti</a:t>
            </a:r>
          </a:p>
          <a:p>
            <a:pPr marL="1143000" lvl="2" indent="-228600" eaLnBrk="1" hangingPunct="1">
              <a:lnSpc>
                <a:spcPct val="90000"/>
              </a:lnSpc>
              <a:buFont typeface="Courier New" pitchFamily="49" charset="0"/>
              <a:buNone/>
            </a:pPr>
            <a:r>
              <a:rPr lang="it-IT" sz="2400" smtClean="0"/>
              <a:t>- patogeni: </a:t>
            </a:r>
            <a:r>
              <a:rPr lang="it-IT" sz="2400" i="1" smtClean="0"/>
              <a:t>arrecano danni all’ospite</a:t>
            </a:r>
          </a:p>
          <a:p>
            <a:pPr marL="1143000" lvl="2" indent="-228600" eaLnBrk="1" hangingPunct="1">
              <a:lnSpc>
                <a:spcPct val="90000"/>
              </a:lnSpc>
              <a:buFont typeface="Courier New" pitchFamily="49" charset="0"/>
              <a:buNone/>
            </a:pPr>
            <a:r>
              <a:rPr lang="it-IT" sz="2400" smtClean="0"/>
              <a:t>- patogeni opportunisti: </a:t>
            </a:r>
            <a:r>
              <a:rPr lang="it-IT" sz="2400" i="1" smtClean="0"/>
              <a:t>da normali commensali a patogeni per deficit difese immunitarie dell’ospite</a:t>
            </a:r>
            <a:endParaRPr lang="it-IT" i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2827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Microrganismi patogeni: </a:t>
            </a:r>
            <a:br>
              <a:rPr lang="it-IT" sz="4400" b="1" smtClean="0"/>
            </a:br>
            <a:r>
              <a:rPr lang="it-IT" sz="3600" b="1" smtClean="0"/>
              <a:t>i postulati di KOCH</a:t>
            </a:r>
          </a:p>
        </p:txBody>
      </p:sp>
      <p:sp>
        <p:nvSpPr>
          <p:cNvPr id="50178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2105025"/>
            <a:ext cx="8229600" cy="3916363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it-IT" sz="2300" smtClean="0"/>
              <a:t>lo stesso microrganismo patogeno deve essere presente in tutti i singoli casi di una determinata malattia</a:t>
            </a:r>
          </a:p>
          <a:p>
            <a:pPr eaLnBrk="1" hangingPunct="1">
              <a:lnSpc>
                <a:spcPct val="80000"/>
              </a:lnSpc>
            </a:pPr>
            <a:r>
              <a:rPr lang="it-IT" sz="2300" smtClean="0"/>
              <a:t>il microrganismo patogeno deve poter essere isolato  dall’ospite e coltivato in coltura pura</a:t>
            </a:r>
          </a:p>
          <a:p>
            <a:pPr eaLnBrk="1" hangingPunct="1">
              <a:lnSpc>
                <a:spcPct val="80000"/>
              </a:lnSpc>
            </a:pPr>
            <a:r>
              <a:rPr lang="it-IT" sz="2300" smtClean="0"/>
              <a:t>quando il patogeno viene inoculato in un animale sano e suscettibile alla malattie, si deve produrre la stessa malattia</a:t>
            </a:r>
          </a:p>
          <a:p>
            <a:pPr eaLnBrk="1" hangingPunct="1">
              <a:lnSpc>
                <a:spcPct val="80000"/>
              </a:lnSpc>
            </a:pPr>
            <a:r>
              <a:rPr lang="it-IT" sz="2300" smtClean="0"/>
              <a:t>lo stesso patogeno deve poter essere isolato nell’animale inoculato </a:t>
            </a:r>
          </a:p>
          <a:p>
            <a:pPr eaLnBrk="1" hangingPunct="1">
              <a:lnSpc>
                <a:spcPct val="80000"/>
              </a:lnSpc>
            </a:pPr>
            <a:r>
              <a:rPr lang="it-IT" sz="2300" smtClean="0"/>
              <a:t>si deve dimostrare che si tratta sempre del medesimo microrganismo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Infezioni: trasmissione</a:t>
            </a:r>
          </a:p>
        </p:txBody>
      </p:sp>
      <p:sp>
        <p:nvSpPr>
          <p:cNvPr id="51202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06082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793750" indent="-571500" eaLnBrk="1" hangingPunct="1">
              <a:buFont typeface="Gill Sans"/>
              <a:buNone/>
            </a:pPr>
            <a:r>
              <a:rPr lang="it-IT" b="1" smtClean="0"/>
              <a:t>sorgente di infezione : </a:t>
            </a:r>
            <a:r>
              <a:rPr lang="it-IT" smtClean="0"/>
              <a:t>organismo vivente che ospita un microrganismo patogeno</a:t>
            </a:r>
          </a:p>
          <a:p>
            <a:pPr marL="793750" indent="-571500" eaLnBrk="1" hangingPunct="1">
              <a:buFont typeface="Gill Sans"/>
              <a:buNone/>
            </a:pPr>
            <a:endParaRPr lang="it-IT" sz="1800" smtClean="0"/>
          </a:p>
          <a:p>
            <a:pPr marL="793750" indent="-571500" eaLnBrk="1" hangingPunct="1">
              <a:buFont typeface="Gill Sans"/>
              <a:buNone/>
            </a:pPr>
            <a:r>
              <a:rPr lang="it-IT" smtClean="0"/>
              <a:t>a) malato</a:t>
            </a:r>
          </a:p>
          <a:p>
            <a:pPr marL="793750" indent="-571500" eaLnBrk="1" hangingPunct="1">
              <a:buFont typeface="Gill Sans"/>
              <a:buNone/>
            </a:pPr>
            <a:r>
              <a:rPr lang="it-IT" smtClean="0"/>
              <a:t>b) portatore sano (può diffondere l’infezione eliminando all’esterno i microrganismi patogeni)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Infezioni: trasmissione</a:t>
            </a:r>
          </a:p>
        </p:txBody>
      </p:sp>
      <p:sp>
        <p:nvSpPr>
          <p:cNvPr id="52226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1744663"/>
            <a:ext cx="8229600" cy="427672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b="1" smtClean="0"/>
              <a:t>serbatoio di infezione: </a:t>
            </a:r>
            <a:r>
              <a:rPr lang="it-IT" smtClean="0"/>
              <a:t> specie animale, vegetale o substrato (suolo, acqua) in cui un microrganismo patogeno ha il proprio habitat naturale</a:t>
            </a:r>
          </a:p>
          <a:p>
            <a:pPr eaLnBrk="1" hangingPunct="1">
              <a:buFont typeface="Gill Sans"/>
              <a:buNone/>
            </a:pPr>
            <a:r>
              <a:rPr lang="it-IT" smtClean="0"/>
              <a:t>Di particolare importanza le</a:t>
            </a:r>
            <a:r>
              <a:rPr lang="it-IT" sz="2400" smtClean="0"/>
              <a:t> </a:t>
            </a:r>
            <a:r>
              <a:rPr lang="it-IT" b="1" smtClean="0"/>
              <a:t>zoonosi</a:t>
            </a:r>
            <a:r>
              <a:rPr lang="it-IT" smtClean="0"/>
              <a:t>,</a:t>
            </a:r>
            <a:r>
              <a:rPr lang="it-IT" b="1" smtClean="0"/>
              <a:t> </a:t>
            </a:r>
            <a:r>
              <a:rPr lang="it-IT" smtClean="0"/>
              <a:t>malattie infettive tipiche degli animali, trasmissibili anche all’uomo  (es: carbonchio,   leptospirosi, brucellosi…)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2233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Contagio</a:t>
            </a:r>
          </a:p>
        </p:txBody>
      </p:sp>
      <p:sp>
        <p:nvSpPr>
          <p:cNvPr id="53250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it-IT" sz="2300" smtClean="0"/>
              <a:t>Il microrganismo patogeno abbandona la sorgente d’infezione raggiungendo un altro ospite</a:t>
            </a:r>
          </a:p>
          <a:p>
            <a:pPr algn="ctr" eaLnBrk="1" hangingPunct="1">
              <a:lnSpc>
                <a:spcPct val="80000"/>
              </a:lnSpc>
              <a:buFont typeface="Gill Sans"/>
              <a:buNone/>
            </a:pPr>
            <a:r>
              <a:rPr lang="it-IT" sz="2300" b="1" smtClean="0"/>
              <a:t>MODALITA’</a:t>
            </a:r>
          </a:p>
          <a:p>
            <a:pPr eaLnBrk="1" hangingPunct="1">
              <a:lnSpc>
                <a:spcPct val="80000"/>
              </a:lnSpc>
            </a:pPr>
            <a:r>
              <a:rPr lang="it-IT" sz="2300" b="1" smtClean="0"/>
              <a:t>contatto </a:t>
            </a:r>
            <a:r>
              <a:rPr lang="it-IT" sz="2300" smtClean="0"/>
              <a:t>attraverso</a:t>
            </a:r>
            <a:r>
              <a:rPr lang="it-IT" sz="2300" b="1" smtClean="0"/>
              <a:t> </a:t>
            </a:r>
            <a:r>
              <a:rPr lang="it-IT" sz="2300" smtClean="0"/>
              <a:t>l’epidermide o le mucose (ferite, rapporti sessuali)</a:t>
            </a:r>
          </a:p>
          <a:p>
            <a:pPr eaLnBrk="1" hangingPunct="1">
              <a:lnSpc>
                <a:spcPct val="80000"/>
              </a:lnSpc>
            </a:pPr>
            <a:r>
              <a:rPr lang="it-IT" sz="2300" b="1" smtClean="0"/>
              <a:t>inalazione di polvere o goccioline </a:t>
            </a:r>
            <a:r>
              <a:rPr lang="it-IT" sz="2300" smtClean="0"/>
              <a:t>di saliva da tosse o starnuti</a:t>
            </a:r>
          </a:p>
          <a:p>
            <a:pPr eaLnBrk="1" hangingPunct="1">
              <a:lnSpc>
                <a:spcPct val="80000"/>
              </a:lnSpc>
            </a:pPr>
            <a:r>
              <a:rPr lang="it-IT" sz="2300" smtClean="0"/>
              <a:t>attraverso il </a:t>
            </a:r>
            <a:r>
              <a:rPr lang="it-IT" sz="2300" b="1" smtClean="0"/>
              <a:t>circuito oro-fecale</a:t>
            </a:r>
            <a:r>
              <a:rPr lang="it-IT" sz="2300" smtClean="0"/>
              <a:t>: ingestione di cibi o bevande contaminati e successiva eliminazione e diffusione dei microrganismi con le feci</a:t>
            </a:r>
          </a:p>
          <a:p>
            <a:pPr eaLnBrk="1" hangingPunct="1">
              <a:lnSpc>
                <a:spcPct val="80000"/>
              </a:lnSpc>
            </a:pPr>
            <a:r>
              <a:rPr lang="it-IT" sz="2300" b="1" smtClean="0"/>
              <a:t>contaminazione del sangue </a:t>
            </a:r>
            <a:r>
              <a:rPr lang="it-IT" sz="2300" smtClean="0"/>
              <a:t>(punture di insetti</a:t>
            </a:r>
            <a:r>
              <a:rPr lang="it-IT" sz="2300" b="1" smtClean="0"/>
              <a:t>, </a:t>
            </a:r>
            <a:r>
              <a:rPr lang="it-IT" sz="2300" smtClean="0"/>
              <a:t>trasfusioni, interventi chirurgici o impiego di aghi o siringhe non sterili)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2233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Contagio</a:t>
            </a:r>
          </a:p>
        </p:txBody>
      </p:sp>
      <p:sp>
        <p:nvSpPr>
          <p:cNvPr id="54274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1816100"/>
            <a:ext cx="8229600" cy="37734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b="1" smtClean="0"/>
              <a:t>diretto</a:t>
            </a:r>
            <a:r>
              <a:rPr lang="it-IT" smtClean="0"/>
              <a:t>:</a:t>
            </a:r>
            <a:r>
              <a:rPr lang="it-IT" b="1" smtClean="0"/>
              <a:t> </a:t>
            </a:r>
            <a:r>
              <a:rPr lang="it-IT" smtClean="0"/>
              <a:t>contatto fisico sorgente  </a:t>
            </a:r>
            <a:r>
              <a:rPr lang="it-IT" smtClean="0">
                <a:sym typeface="Wingdings" pitchFamily="2" charset="2"/>
              </a:rPr>
              <a:t> </a:t>
            </a:r>
            <a:r>
              <a:rPr lang="it-IT" smtClean="0"/>
              <a:t>nuovo ospite</a:t>
            </a:r>
          </a:p>
          <a:p>
            <a:pPr eaLnBrk="1" hangingPunct="1"/>
            <a:r>
              <a:rPr lang="it-IT" smtClean="0"/>
              <a:t> </a:t>
            </a:r>
            <a:r>
              <a:rPr lang="it-IT" b="1" smtClean="0"/>
              <a:t>indiretto</a:t>
            </a:r>
            <a:r>
              <a:rPr lang="it-IT" smtClean="0"/>
              <a:t>:</a:t>
            </a:r>
            <a:r>
              <a:rPr lang="it-IT" b="1" smtClean="0"/>
              <a:t> </a:t>
            </a:r>
            <a:r>
              <a:rPr lang="it-IT" smtClean="0"/>
              <a:t>uno o più intermediari</a:t>
            </a:r>
          </a:p>
          <a:p>
            <a:pPr eaLnBrk="1" hangingPunct="1">
              <a:buFont typeface="Gill Sans"/>
              <a:buNone/>
            </a:pPr>
            <a:r>
              <a:rPr lang="it-IT" b="1" smtClean="0"/>
              <a:t>			veicoli </a:t>
            </a:r>
            <a:r>
              <a:rPr lang="it-IT" smtClean="0"/>
              <a:t>(oggetti</a:t>
            </a:r>
            <a:r>
              <a:rPr lang="it-IT" b="1" smtClean="0"/>
              <a:t> </a:t>
            </a:r>
            <a:r>
              <a:rPr lang="it-IT" smtClean="0"/>
              <a:t>inanimati: cibo o 				   bevande, aria, siringhe) 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b="1" smtClean="0"/>
              <a:t>			vettori</a:t>
            </a:r>
            <a:r>
              <a:rPr lang="it-IT" smtClean="0"/>
              <a:t>: animali (insetti, ecc.)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Infezioni</a:t>
            </a:r>
          </a:p>
        </p:txBody>
      </p:sp>
      <p:sp>
        <p:nvSpPr>
          <p:cNvPr id="55298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1673225"/>
            <a:ext cx="8229600" cy="406082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b="1" smtClean="0"/>
              <a:t>esogene</a:t>
            </a:r>
            <a:r>
              <a:rPr lang="it-IT" smtClean="0"/>
              <a:t>: il microrganismo responsabile proviene da una sorgente esterna</a:t>
            </a:r>
          </a:p>
          <a:p>
            <a:pPr eaLnBrk="1" hangingPunct="1">
              <a:buFont typeface="Gill Sans"/>
              <a:buNone/>
            </a:pPr>
            <a:endParaRPr lang="it-IT" smtClean="0"/>
          </a:p>
          <a:p>
            <a:pPr eaLnBrk="1" hangingPunct="1"/>
            <a:r>
              <a:rPr lang="it-IT" b="1" smtClean="0"/>
              <a:t>endogene</a:t>
            </a:r>
            <a:r>
              <a:rPr lang="it-IT" smtClean="0"/>
              <a:t>: microrganismo commensale, confinato abitualmente in una sede specifica dell’organismo, che si trasferisce occasionalmente in altre sedi dello stesso ospite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2827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Infezioni da vettori con ciclo biologico complesso</a:t>
            </a:r>
          </a:p>
        </p:txBody>
      </p:sp>
      <p:sp>
        <p:nvSpPr>
          <p:cNvPr id="56322" name="Segnaposto contenuto 2"/>
          <p:cNvSpPr>
            <a:spLocks noGrp="1"/>
          </p:cNvSpPr>
          <p:nvPr>
            <p:ph idx="1"/>
          </p:nvPr>
        </p:nvSpPr>
        <p:spPr bwMode="auto">
          <a:xfrm>
            <a:off x="468313" y="1989138"/>
            <a:ext cx="8229600" cy="309562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Gill Sans"/>
              <a:buNone/>
            </a:pPr>
            <a:endParaRPr lang="it-IT" smtClean="0"/>
          </a:p>
          <a:p>
            <a:pPr eaLnBrk="1" hangingPunct="1">
              <a:buFont typeface="Gill Sans"/>
              <a:buNone/>
            </a:pPr>
            <a:r>
              <a:rPr lang="it-IT" b="1" smtClean="0"/>
              <a:t>Ospite</a:t>
            </a:r>
            <a:r>
              <a:rPr lang="it-IT" smtClean="0"/>
              <a:t> </a:t>
            </a:r>
            <a:r>
              <a:rPr lang="it-IT" b="1" smtClean="0"/>
              <a:t>intermedio</a:t>
            </a:r>
            <a:r>
              <a:rPr lang="it-IT" smtClean="0"/>
              <a:t>: riproduzione asessuale del vettore</a:t>
            </a:r>
          </a:p>
          <a:p>
            <a:pPr eaLnBrk="1" hangingPunct="1">
              <a:buFont typeface="Gill Sans"/>
              <a:buNone/>
            </a:pPr>
            <a:r>
              <a:rPr lang="it-IT" b="1" smtClean="0"/>
              <a:t>Ospite definitivo</a:t>
            </a:r>
            <a:r>
              <a:rPr lang="it-IT" smtClean="0"/>
              <a:t>: riproduzione sessuale del vettore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o">
  <a:themeElements>
    <a:clrScheme name="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og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lnDef>
  </a:objectDefaults>
  <a:extraClrSchemeLst>
    <a:extraClrScheme>
      <a:clrScheme name="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zanichelli">
  <a:themeElements>
    <a:clrScheme name="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og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lnDef>
  </a:objectDefaults>
  <a:extraClrSchemeLst>
    <a:extraClrScheme>
      <a:clrScheme name="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zanichelli">
  <a:themeElements>
    <a:clrScheme name="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lnDef>
  </a:objectDefaults>
  <a:extraClrSchemeLst>
    <a:extraClrScheme>
      <a:clrScheme name="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keynote_zanichelli">
  <a:themeElements>
    <a:clrScheme name="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og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lnDef>
  </a:objectDefaults>
  <a:extraClrSchemeLst>
    <a:extraClrScheme>
      <a:clrScheme name="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3860</TotalTime>
  <Words>582</Words>
  <Application>Microsoft Office PowerPoint</Application>
  <PresentationFormat>Presentazione su schermo (4:3)</PresentationFormat>
  <Paragraphs>86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4</vt:i4>
      </vt:variant>
      <vt:variant>
        <vt:lpstr>Titoli diapositive</vt:lpstr>
      </vt:variant>
      <vt:variant>
        <vt:i4>18</vt:i4>
      </vt:variant>
    </vt:vector>
  </HeadingPairs>
  <TitlesOfParts>
    <vt:vector size="28" baseType="lpstr">
      <vt:lpstr>Arial</vt:lpstr>
      <vt:lpstr>ヒラギノ角ゴ ProN W3</vt:lpstr>
      <vt:lpstr>Gill Sans</vt:lpstr>
      <vt:lpstr>Calibri</vt:lpstr>
      <vt:lpstr>Courier New</vt:lpstr>
      <vt:lpstr>Wingdings</vt:lpstr>
      <vt:lpstr>logo</vt:lpstr>
      <vt:lpstr>zanichelli</vt:lpstr>
      <vt:lpstr>1_zanichelli</vt:lpstr>
      <vt:lpstr>keynote_zanichelli</vt:lpstr>
      <vt:lpstr>MICRORGANISMI</vt:lpstr>
      <vt:lpstr>Microrganismi: nutrizione</vt:lpstr>
      <vt:lpstr>Microrganismi patogeni:  i postulati di KOCH</vt:lpstr>
      <vt:lpstr>Infezioni: trasmissione</vt:lpstr>
      <vt:lpstr>Infezioni: trasmissione</vt:lpstr>
      <vt:lpstr>Contagio</vt:lpstr>
      <vt:lpstr>Contagio</vt:lpstr>
      <vt:lpstr>Infezioni</vt:lpstr>
      <vt:lpstr>Infezioni da vettori con ciclo biologico complesso</vt:lpstr>
      <vt:lpstr>Malaria: ciclo vitale di Plasmodium</vt:lpstr>
      <vt:lpstr>Infezione: dinamica del processo</vt:lpstr>
      <vt:lpstr>Fattori inerenti al microrganismo</vt:lpstr>
      <vt:lpstr>Fattori di virulenza</vt:lpstr>
      <vt:lpstr>Patogenicità: meccanismi microbici</vt:lpstr>
      <vt:lpstr>Esotossine</vt:lpstr>
      <vt:lpstr>Esotossine: classificazione</vt:lpstr>
      <vt:lpstr>Endotossine</vt:lpstr>
      <vt:lpstr>Altre tossine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cellula</dc:title>
  <dc:creator>USER</dc:creator>
  <cp:lastModifiedBy>USER</cp:lastModifiedBy>
  <cp:revision>204</cp:revision>
  <dcterms:created xsi:type="dcterms:W3CDTF">2013-07-10T09:28:31Z</dcterms:created>
  <dcterms:modified xsi:type="dcterms:W3CDTF">2014-01-28T16:48:23Z</dcterms:modified>
</cp:coreProperties>
</file>